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62" r:id="rId4"/>
    <p:sldId id="258" r:id="rId5"/>
    <p:sldId id="259" r:id="rId6"/>
    <p:sldId id="260" r:id="rId7"/>
    <p:sldId id="265" r:id="rId8"/>
    <p:sldId id="263" r:id="rId9"/>
    <p:sldId id="261" r:id="rId10"/>
    <p:sldId id="266"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75787" autoAdjust="0"/>
  </p:normalViewPr>
  <p:slideViewPr>
    <p:cSldViewPr snapToGrid="0">
      <p:cViewPr varScale="1">
        <p:scale>
          <a:sx n="65" d="100"/>
          <a:sy n="65" d="100"/>
        </p:scale>
        <p:origin x="1546" y="4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We did not rely on any simulation values past the initial k value, after this all of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was capable of following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adjustments. The biggest adjustment we needed to make for the final demonstration was adding in a horizontal angle in addition to the shift angle. We will go more into depth what these angles do later, but this addition allowed our robot to handle hard turns and made the robot more capable of correcting back onto the line if it ever wandered off. We also switched our communications from I2C to [WHAT DID WE SWTICH IT TO] because we were experiencing consistent communication issues. This switch eliminated the com issues ensuring the robot was able to continuously communicate with its </a:t>
            </a:r>
            <a:r>
              <a:rPr lang="en-US"/>
              <a:t>various hardware systems.</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4/29/2022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1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John ripple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spTree>
    <p:extLst>
      <p:ext uri="{BB962C8B-B14F-4D97-AF65-F5344CB8AC3E}">
        <p14:creationId xmlns:p14="http://schemas.microsoft.com/office/powerpoint/2010/main" val="265616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spTree>
    <p:extLst>
      <p:ext uri="{BB962C8B-B14F-4D97-AF65-F5344CB8AC3E}">
        <p14:creationId xmlns:p14="http://schemas.microsoft.com/office/powerpoint/2010/main" val="499057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4"/>
          <a:stretch>
            <a:fillRect/>
          </a:stretch>
        </p:blipFill>
        <p:spPr>
          <a:xfrm>
            <a:off x="7071702" y="2433919"/>
            <a:ext cx="4310282" cy="321116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4">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5">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spTree>
    <p:extLst>
      <p:ext uri="{BB962C8B-B14F-4D97-AF65-F5344CB8AC3E}">
        <p14:creationId xmlns:p14="http://schemas.microsoft.com/office/powerpoint/2010/main" val="190439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xmlns:p14="http://schemas.microsoft.com/office/powerpoint/2010/main">
    <mc:Choice Requires="p14">
      <p:transition spd="slow" p14:dur="2000" advTm="38305"/>
    </mc:Choice>
    <mc:Fallback xmlns="">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xmlns:p14="http://schemas.microsoft.com/office/powerpoint/2010/main">
    <mc:Choice Requires="p14">
      <p:transition spd="slow" p14:dur="2000" advTm="46268"/>
    </mc:Choice>
    <mc:Fallback xmlns="">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I2C communication</a:t>
            </a:r>
          </a:p>
          <a:p>
            <a:r>
              <a:rPr lang="en-US" dirty="0"/>
              <a:t>Sending angles </a:t>
            </a:r>
          </a:p>
          <a:p>
            <a:r>
              <a:rPr lang="en-US" dirty="0"/>
              <a:t>LCD display</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13049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295</TotalTime>
  <Words>1470</Words>
  <Application>Microsoft Office PowerPoint</Application>
  <PresentationFormat>Widescreen</PresentationFormat>
  <Paragraphs>69</Paragraphs>
  <Slides>11</Slides>
  <Notes>9</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Incremental testing</vt:lpstr>
      <vt:lpstr>Other Tests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John Ripple</cp:lastModifiedBy>
  <cp:revision>25</cp:revision>
  <dcterms:created xsi:type="dcterms:W3CDTF">2022-03-14T03:38:02Z</dcterms:created>
  <dcterms:modified xsi:type="dcterms:W3CDTF">2022-04-29T17:13:35Z</dcterms:modified>
</cp:coreProperties>
</file>